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90" d="100"/>
          <a:sy n="90" d="100"/>
        </p:scale>
        <p:origin x="1464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7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86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62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888">
                <a:solidFill>
                  <a:schemeClr val="tx1">
                    <a:tint val="75000"/>
                  </a:schemeClr>
                </a:solidFill>
              </a:defRPr>
            </a:lvl1pPr>
            <a:lvl2pPr marL="6603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64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0973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2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622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194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270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2594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4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8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8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63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25" indent="0">
              <a:buNone/>
              <a:defRPr sz="2888" b="1"/>
            </a:lvl2pPr>
            <a:lvl3pPr marL="1320648" indent="0">
              <a:buNone/>
              <a:defRPr sz="2600" b="1"/>
            </a:lvl3pPr>
            <a:lvl4pPr marL="1980973" indent="0">
              <a:buNone/>
              <a:defRPr sz="2311" b="1"/>
            </a:lvl4pPr>
            <a:lvl5pPr marL="2641298" indent="0">
              <a:buNone/>
              <a:defRPr sz="2311" b="1"/>
            </a:lvl5pPr>
            <a:lvl6pPr marL="3301622" indent="0">
              <a:buNone/>
              <a:defRPr sz="2311" b="1"/>
            </a:lvl6pPr>
            <a:lvl7pPr marL="3961946" indent="0">
              <a:buNone/>
              <a:defRPr sz="2311" b="1"/>
            </a:lvl7pPr>
            <a:lvl8pPr marL="4622270" indent="0">
              <a:buNone/>
              <a:defRPr sz="2311" b="1"/>
            </a:lvl8pPr>
            <a:lvl9pPr marL="5282594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8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25" indent="0">
              <a:buNone/>
              <a:defRPr sz="2888" b="1"/>
            </a:lvl2pPr>
            <a:lvl3pPr marL="1320648" indent="0">
              <a:buNone/>
              <a:defRPr sz="2600" b="1"/>
            </a:lvl3pPr>
            <a:lvl4pPr marL="1980973" indent="0">
              <a:buNone/>
              <a:defRPr sz="2311" b="1"/>
            </a:lvl4pPr>
            <a:lvl5pPr marL="2641298" indent="0">
              <a:buNone/>
              <a:defRPr sz="2311" b="1"/>
            </a:lvl5pPr>
            <a:lvl6pPr marL="3301622" indent="0">
              <a:buNone/>
              <a:defRPr sz="2311" b="1"/>
            </a:lvl6pPr>
            <a:lvl7pPr marL="3961946" indent="0">
              <a:buNone/>
              <a:defRPr sz="2311" b="1"/>
            </a:lvl7pPr>
            <a:lvl8pPr marL="4622270" indent="0">
              <a:buNone/>
              <a:defRPr sz="2311" b="1"/>
            </a:lvl8pPr>
            <a:lvl9pPr marL="5282594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3467"/>
            </a:lvl1pPr>
            <a:lvl2pPr>
              <a:defRPr sz="2888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3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15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8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888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8"/>
            </a:lvl4pPr>
            <a:lvl5pPr>
              <a:defRPr sz="2888"/>
            </a:lvl5pPr>
            <a:lvl6pPr>
              <a:defRPr sz="2888"/>
            </a:lvl6pPr>
            <a:lvl7pPr>
              <a:defRPr sz="2888"/>
            </a:lvl7pPr>
            <a:lvl8pPr>
              <a:defRPr sz="2888"/>
            </a:lvl8pPr>
            <a:lvl9pPr>
              <a:defRPr sz="288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25" indent="0">
              <a:buNone/>
              <a:defRPr sz="1733"/>
            </a:lvl2pPr>
            <a:lvl3pPr marL="1320648" indent="0">
              <a:buNone/>
              <a:defRPr sz="1444"/>
            </a:lvl3pPr>
            <a:lvl4pPr marL="1980973" indent="0">
              <a:buNone/>
              <a:defRPr sz="1300"/>
            </a:lvl4pPr>
            <a:lvl5pPr marL="2641298" indent="0">
              <a:buNone/>
              <a:defRPr sz="1300"/>
            </a:lvl5pPr>
            <a:lvl6pPr marL="3301622" indent="0">
              <a:buNone/>
              <a:defRPr sz="1300"/>
            </a:lvl6pPr>
            <a:lvl7pPr marL="3961946" indent="0">
              <a:buNone/>
              <a:defRPr sz="1300"/>
            </a:lvl7pPr>
            <a:lvl8pPr marL="4622270" indent="0">
              <a:buNone/>
              <a:defRPr sz="1300"/>
            </a:lvl8pPr>
            <a:lvl9pPr marL="5282594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2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8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25" indent="0">
              <a:buNone/>
              <a:defRPr sz="4044"/>
            </a:lvl2pPr>
            <a:lvl3pPr marL="1320648" indent="0">
              <a:buNone/>
              <a:defRPr sz="3467"/>
            </a:lvl3pPr>
            <a:lvl4pPr marL="1980973" indent="0">
              <a:buNone/>
              <a:defRPr sz="2888"/>
            </a:lvl4pPr>
            <a:lvl5pPr marL="2641298" indent="0">
              <a:buNone/>
              <a:defRPr sz="2888"/>
            </a:lvl5pPr>
            <a:lvl6pPr marL="3301622" indent="0">
              <a:buNone/>
              <a:defRPr sz="2888"/>
            </a:lvl6pPr>
            <a:lvl7pPr marL="3961946" indent="0">
              <a:buNone/>
              <a:defRPr sz="2888"/>
            </a:lvl7pPr>
            <a:lvl8pPr marL="4622270" indent="0">
              <a:buNone/>
              <a:defRPr sz="2888"/>
            </a:lvl8pPr>
            <a:lvl9pPr marL="5282594" indent="0">
              <a:buNone/>
              <a:defRPr sz="288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25" indent="0">
              <a:buNone/>
              <a:defRPr sz="1733"/>
            </a:lvl2pPr>
            <a:lvl3pPr marL="1320648" indent="0">
              <a:buNone/>
              <a:defRPr sz="1444"/>
            </a:lvl3pPr>
            <a:lvl4pPr marL="1980973" indent="0">
              <a:buNone/>
              <a:defRPr sz="1300"/>
            </a:lvl4pPr>
            <a:lvl5pPr marL="2641298" indent="0">
              <a:buNone/>
              <a:defRPr sz="1300"/>
            </a:lvl5pPr>
            <a:lvl6pPr marL="3301622" indent="0">
              <a:buNone/>
              <a:defRPr sz="1300"/>
            </a:lvl6pPr>
            <a:lvl7pPr marL="3961946" indent="0">
              <a:buNone/>
              <a:defRPr sz="1300"/>
            </a:lvl7pPr>
            <a:lvl8pPr marL="4622270" indent="0">
              <a:buNone/>
              <a:defRPr sz="1300"/>
            </a:lvl8pPr>
            <a:lvl9pPr marL="5282594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3B1B-99F9-48BB-ADFB-4E40E98A143C}" type="datetimeFigureOut">
              <a:rPr kumimoji="1" lang="ja-JP" altLang="en-US" smtClean="0"/>
              <a:t>2022/9/2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7A65-3FA6-414E-96D1-006BEA5E5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7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0648" rtl="0" eaLnBrk="1" latinLnBrk="0" hangingPunct="1"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44" indent="-495244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027" indent="-412702" algn="l" defTabSz="132064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811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136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4pPr>
      <a:lvl5pPr marL="2971460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5pPr>
      <a:lvl6pPr marL="3631784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6pPr>
      <a:lvl7pPr marL="4292108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7pPr>
      <a:lvl8pPr marL="4952433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8pPr>
      <a:lvl9pPr marL="5612757" indent="-330162" algn="l" defTabSz="132064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25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648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973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298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622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46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270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594" algn="l" defTabSz="1320648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8471" y="856740"/>
            <a:ext cx="5866556" cy="784088"/>
          </a:xfrm>
        </p:spPr>
        <p:txBody>
          <a:bodyPr>
            <a:noAutofit/>
          </a:bodyPr>
          <a:lstStyle/>
          <a:p>
            <a:pPr algn="l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「赤い羽根共同募金」　</a:t>
            </a:r>
            <a:r>
              <a:rPr lang="en-US" altLang="ja-JP" sz="1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1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募金箱</a:t>
            </a: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設置のご協力をいただいているお店等を紹介します。</a:t>
            </a:r>
            <a:r>
              <a:rPr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53" y="130969"/>
            <a:ext cx="853779" cy="85377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8513" y="3732922"/>
            <a:ext cx="486018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株式会社ＬＩＸＩＬビバ　ビバホーム流山店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株式会社イトーヨーカ堂　流山店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喫茶室アモール（流山市役所内）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ヨークマート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平和台店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</a:t>
            </a:r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商工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会議所（流山</a:t>
            </a:r>
            <a:r>
              <a:rPr lang="en-US" altLang="ja-JP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2-312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京和住設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会社（平和台）</a:t>
            </a:r>
            <a:endParaRPr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イエローハット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流山店（南流山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 smtClean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会社京北スーパー　鰭ヶ崎店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　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大橋（おおたかの森西４）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株式会社ＬＩＸＩＬビバ　ビバホーム江戸川台店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株式会社イトーヨーカ堂食品館おおたかの森店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</a:t>
            </a:r>
            <a:r>
              <a:rPr lang="ja-JP" altLang="en-US" sz="1400" dirty="0" err="1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まぎ園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和菓子司　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藤屋（江戸川台西）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浜あげ　吉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田屋（平和台）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キッコーマンアリーナ（野々下</a:t>
            </a:r>
            <a:r>
              <a:rPr lang="en-US" altLang="ja-JP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1-40-1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おおたかの森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センター（市野谷</a:t>
            </a:r>
            <a:r>
              <a:rPr lang="en-US" altLang="ja-JP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621-1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流山市立森の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図書館（東深井</a:t>
            </a:r>
            <a:r>
              <a:rPr lang="en-US" altLang="ja-JP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991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流山市生涯学習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センター（中</a:t>
            </a:r>
            <a:r>
              <a:rPr lang="en-US" altLang="ja-JP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110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コメダ珈琲店　流山おおたかの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森店（西初石）</a:t>
            </a:r>
            <a:endParaRPr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Ｙショップ流山ＤＰＬ</a:t>
            </a:r>
            <a:r>
              <a:rPr lang="en-US" altLang="ja-JP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Ⅰ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店（西深井）</a:t>
            </a:r>
            <a:endParaRPr lang="en-US" altLang="ja-JP" sz="1400" dirty="0" smtClean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流山市コミュニティプラザ（大畔</a:t>
            </a:r>
            <a:r>
              <a:rPr lang="en-US" altLang="ja-JP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25-17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コモディイイダ流山店（</a:t>
            </a:r>
            <a:r>
              <a:rPr lang="en-US" altLang="ja-JP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  <a:r>
              <a:rPr lang="en-US" altLang="ja-JP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.11</a:t>
            </a:r>
            <a:r>
              <a:rPr lang="ja-JP" altLang="en-US" sz="1400" dirty="0" smtClean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まで）</a:t>
            </a:r>
            <a:endParaRPr lang="en-US" altLang="ja-JP" sz="1400" dirty="0" smtClean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流山市社会福祉協議会（平和台</a:t>
            </a:r>
            <a:r>
              <a:rPr lang="en-US" altLang="ja-JP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2-1-2</a:t>
            </a:r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（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順不同　敬称略）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1872480" y="1944331"/>
            <a:ext cx="4644517" cy="1280477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19582" y="2024479"/>
            <a:ext cx="411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募金は、どなたでも</a:t>
            </a: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参加</a:t>
            </a: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いただける</a:t>
            </a:r>
            <a:endParaRPr kumimoji="1"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ボランティア</a:t>
            </a: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活動です！</a:t>
            </a:r>
            <a:endParaRPr kumimoji="1"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お近くお立ち寄りの際は、ぜひご協力をお願いします。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8471" y="9336613"/>
            <a:ext cx="57246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（設置期間：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.10/1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Ｒ５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.2/28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8" y="1584727"/>
            <a:ext cx="1401428" cy="18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44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UD デジタル 教科書体 NK-R</vt:lpstr>
      <vt:lpstr>メイリオ</vt:lpstr>
      <vt:lpstr>Arial</vt:lpstr>
      <vt:lpstr>Calibri</vt:lpstr>
      <vt:lpstr>Office ​​テーマ</vt:lpstr>
      <vt:lpstr>「赤い羽根共同募金」　 　募金箱設置のご協力をいただいているお店等を紹介します。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市内の協力店舗・企業・学校等でポスターの掲示や募金箱・赤い羽根しおりの設置協力をしていただいております。</dc:title>
  <dc:creator>大月 千恵</dc:creator>
  <cp:lastModifiedBy>大月 千恵</cp:lastModifiedBy>
  <cp:revision>23</cp:revision>
  <cp:lastPrinted>2021-09-29T02:54:01Z</cp:lastPrinted>
  <dcterms:created xsi:type="dcterms:W3CDTF">2020-10-14T03:01:16Z</dcterms:created>
  <dcterms:modified xsi:type="dcterms:W3CDTF">2022-09-02T05:13:40Z</dcterms:modified>
</cp:coreProperties>
</file>